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5" d="100"/>
          <a:sy n="95" d="100"/>
        </p:scale>
        <p:origin x="-17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C13B8-6159-4D03-A131-20849788B0AE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1F88A-7A49-43C3-9FF1-5AAEC9A474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0888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7132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Guia do candidato | SNAD 2027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32688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562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Prova de acesso ao Doutorado Profissional em Matemática em Rede Nacional (PROFMAT-D) – Etapa 1, aplicação PROFMAT-UEMA</a:t>
            </a:r>
            <a:endParaRPr lang="en-US" sz="1400" dirty="0"/>
          </a:p>
        </p:txBody>
      </p:sp>
      <p:pic>
        <p:nvPicPr>
          <p:cNvPr id="4" name="Logo PROFMAT" descr="Logo PROFM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566928"/>
            <a:ext cx="1938528" cy="566928"/>
          </a:xfrm>
          <a:prstGeom prst="rect">
            <a:avLst/>
          </a:prstGeom>
        </p:spPr>
      </p:pic>
      <p:pic>
        <p:nvPicPr>
          <p:cNvPr id="5" name="Logo UEMA" descr="Logo UEM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632" y="438912"/>
            <a:ext cx="2103120" cy="8229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57200" y="160020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2B3C5D"/>
          </a:solidFill>
          <a:ln w="12700">
            <a:solidFill>
              <a:srgbClr val="2B3C5D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640080" y="160020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31/10</a:t>
            </a:r>
            <a:endParaRPr lang="en-US" sz="24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sábado</a:t>
            </a:r>
            <a:endParaRPr lang="en-US" sz="2400" dirty="0"/>
          </a:p>
        </p:txBody>
      </p:sp>
      <p:sp>
        <p:nvSpPr>
          <p:cNvPr id="8" name="Shape 4"/>
          <p:cNvSpPr/>
          <p:nvPr/>
        </p:nvSpPr>
        <p:spPr>
          <a:xfrm>
            <a:off x="2788920" y="160020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2B3C5D"/>
          </a:solidFill>
          <a:ln w="12700">
            <a:solidFill>
              <a:srgbClr val="2B3C5D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2971800" y="160020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14h às 17h</a:t>
            </a:r>
            <a:endParaRPr lang="en-US" sz="24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horário de Brasília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5120640" y="160020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D5DCE8"/>
          </a:solidFill>
          <a:ln w="12700">
            <a:solidFill>
              <a:srgbClr val="D5DCE8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303520" y="1600200"/>
            <a:ext cx="1783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B3C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13h50</a:t>
            </a:r>
            <a:endParaRPr lang="en-US" sz="2400" dirty="0"/>
          </a:p>
          <a:p>
            <a:pPr marL="0" indent="0">
              <a:buNone/>
            </a:pPr>
            <a:r>
              <a:rPr lang="en-US" sz="1200" dirty="0">
                <a:solidFill>
                  <a:srgbClr val="2B3C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fecha o acesso às salas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7452360" y="1600200"/>
            <a:ext cx="4142232" cy="960120"/>
          </a:xfrm>
          <a:prstGeom prst="roundRect">
            <a:avLst>
              <a:gd name="adj" fmla="val 7619"/>
            </a:avLst>
          </a:prstGeom>
          <a:solidFill>
            <a:srgbClr val="2B3C5D"/>
          </a:solidFill>
          <a:ln w="12700">
            <a:solidFill>
              <a:srgbClr val="2B3C5D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7635240" y="1600200"/>
            <a:ext cx="377647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Paulo VI – São Luís</a:t>
            </a:r>
            <a:endParaRPr lang="en-US" sz="1800" dirty="0"/>
          </a:p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Prédio de Matemática e Física, Bloco de Matemática, Sala 2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457200" y="2788920"/>
            <a:ext cx="3639312" cy="2834640"/>
          </a:xfrm>
          <a:prstGeom prst="roundRect">
            <a:avLst>
              <a:gd name="adj" fmla="val 3226"/>
            </a:avLst>
          </a:prstGeom>
          <a:solidFill>
            <a:srgbClr val="EEF1F6"/>
          </a:solidFill>
          <a:ln w="12700">
            <a:solidFill>
              <a:srgbClr val="EEF1F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31520" y="3017520"/>
            <a:ext cx="548640" cy="548640"/>
          </a:xfrm>
          <a:prstGeom prst="ellipse">
            <a:avLst/>
          </a:prstGeom>
          <a:solidFill>
            <a:srgbClr val="2B3C5D"/>
          </a:solidFill>
          <a:ln w="12700">
            <a:solidFill>
              <a:srgbClr val="2B3C5D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92" y="3136392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17320" y="3017520"/>
            <a:ext cx="2450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levar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731520" y="3703320"/>
            <a:ext cx="313639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original com foto,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dentro da validade. Digital só no app oficial ou no gov.br; print não vale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Protocolo de inscrição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Caneta preta ou azul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(esferográfica). Lápis e borracha, só no rascunho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4274820" y="2788920"/>
            <a:ext cx="3639312" cy="2834640"/>
          </a:xfrm>
          <a:prstGeom prst="roundRect">
            <a:avLst>
              <a:gd name="adj" fmla="val 3226"/>
            </a:avLst>
          </a:prstGeom>
          <a:solidFill>
            <a:srgbClr val="EEF1F6"/>
          </a:solidFill>
          <a:ln w="12700">
            <a:solidFill>
              <a:srgbClr val="EEF1F6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549140" y="3017520"/>
            <a:ext cx="548640" cy="548640"/>
          </a:xfrm>
          <a:prstGeom prst="ellipse">
            <a:avLst/>
          </a:prstGeom>
          <a:solidFill>
            <a:srgbClr val="2B3C5D"/>
          </a:solidFill>
          <a:ln w="12700">
            <a:solidFill>
              <a:srgbClr val="2B3C5D"/>
            </a:solidFill>
            <a:prstDash val="solid"/>
          </a:ln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8012" y="3136392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234940" y="3017520"/>
            <a:ext cx="2450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proibido</a:t>
            </a:r>
            <a:endParaRPr lang="en-US" sz="2000" dirty="0"/>
          </a:p>
        </p:txBody>
      </p:sp>
      <p:sp>
        <p:nvSpPr>
          <p:cNvPr id="23" name="Text 17"/>
          <p:cNvSpPr txBox="1"/>
          <p:nvPr/>
        </p:nvSpPr>
        <p:spPr>
          <a:xfrm>
            <a:off x="4549140" y="3703320"/>
            <a:ext cx="313639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Calculadora,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régua, esquadro, compasso e transferidor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Celular e eletrônicos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– devem ficar desligados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livros ou anotações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Corretivo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na Folha de Respostas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8092440" y="2788920"/>
            <a:ext cx="3639312" cy="2834640"/>
          </a:xfrm>
          <a:prstGeom prst="roundRect">
            <a:avLst>
              <a:gd name="adj" fmla="val 3226"/>
            </a:avLst>
          </a:prstGeom>
          <a:solidFill>
            <a:srgbClr val="EEF1F6"/>
          </a:solidFill>
          <a:ln w="12700">
            <a:solidFill>
              <a:srgbClr val="EEF1F6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8366760" y="3017520"/>
            <a:ext cx="548640" cy="548640"/>
          </a:xfrm>
          <a:prstGeom prst="ellipse">
            <a:avLst/>
          </a:prstGeom>
          <a:solidFill>
            <a:srgbClr val="2B3C5D"/>
          </a:solidFill>
          <a:ln w="12700">
            <a:solidFill>
              <a:srgbClr val="2B3C5D"/>
            </a:solidFill>
            <a:prstDash val="solid"/>
          </a:ln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5632" y="3136392"/>
            <a:ext cx="310896" cy="31089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052560" y="3017520"/>
            <a:ext cx="2450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Durante a prova</a:t>
            </a:r>
            <a:endParaRPr lang="en-US" sz="2000" dirty="0"/>
          </a:p>
        </p:txBody>
      </p:sp>
      <p:sp>
        <p:nvSpPr>
          <p:cNvPr id="28" name="Text 21"/>
          <p:cNvSpPr txBox="1"/>
          <p:nvPr/>
        </p:nvSpPr>
        <p:spPr>
          <a:xfrm>
            <a:off x="8366760" y="3703320"/>
            <a:ext cx="313639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questões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múltipla escolha, em 3 horas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Saída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só após 1h de prova; caderno, só após as 17h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b="1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Mínimo de 50%</a:t>
            </a:r>
            <a:r>
              <a:rPr lang="en-US" sz="140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acertos para seguir na seleção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5806440"/>
            <a:ext cx="112745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26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Chegue com 1h de antecedência: não há segunda chamada.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C026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Dúvidas: profmatuema1@gmail.com | (98) 98414-8224 | (98) 98278-2025 | www.profmat.uema.br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189</Words>
  <Application>Microsoft Office PowerPoint</Application>
  <PresentationFormat>Personalizar</PresentationFormat>
  <Paragraphs>26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Office Theme</vt:lpstr>
      <vt:lpstr>Apresentação do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Guia do candidato SNAD 2027</dc:title>
  <dc:subject>PptxGenJS Presentation</dc:subject>
  <dc:creator>PptxGenJS</dc:creator>
  <cp:lastModifiedBy>Ana Sofia</cp:lastModifiedBy>
  <cp:revision>1</cp:revision>
  <dcterms:created xsi:type="dcterms:W3CDTF">2026-10-27T16:42:55Z</dcterms:created>
  <dcterms:modified xsi:type="dcterms:W3CDTF">2026-10-27T17:14:31Z</dcterms:modified>
</cp:coreProperties>
</file>